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36" r:id="rId13"/>
  </p:sldIdLst>
  <p:sldSz cx="12192000" cy="6858000"/>
  <p:notesSz cx="6858000" cy="9144000"/>
  <p:embeddedFontLst>
    <p:embeddedFont>
      <p:font typeface="나눔명조" panose="02020603020101020101" pitchFamily="18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7D39B-C22E-4906-8511-CB414987F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213958-A02F-43DC-88E8-E7C372C4F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58833-54F9-4132-BE86-3F350DD2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4AF1A4-CB65-427B-B644-41375A34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781C1-69E2-45CB-B06C-69A9CC48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4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1EA0D-698C-417B-BA18-982415BB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4D3921-767F-438C-B188-177EE28B9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5C4F4-236D-41CA-BFC5-C4379C78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F640D-35E8-45EF-8FB2-B4A4A7AA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FFA77-3DE0-4FE0-AFF1-B217D42A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A30FEB-E12E-4E28-92DC-687409104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9C271-C150-4922-AABA-4B353972C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5D0A8-574C-45C3-84DC-72A93664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F3501-F52B-43D3-ABAF-44ED47EF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198EA-2E86-4BFF-A326-7BEA3065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3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58654-36A8-4100-AF24-CB29C06C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3A653-F0BE-496A-812E-D28780AF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89305-9DAE-4203-B41A-DFEAB875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4B3B1-FAE6-4C09-A1BA-7C498340D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C17DA-4711-47A2-BF8A-CA11A767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7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72CF6-BFD9-4EE5-9AA1-CF4E8608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AFBB8-135D-4C39-8F30-686FEFE47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DD5F-3745-4D2F-96A4-C841D417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119BE-9CBA-4D8A-8E5E-D5B35901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AEF08-FFEE-47A6-89DC-F4307235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49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0A119-0E0D-4054-923E-385A2AC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03D7A-3B06-4D83-8239-7709C4F53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F0C9B-8D14-4F20-9B80-C386B025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2CDD1E-C862-4BE1-B605-BF8D0C89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F72597-64E6-42F9-8D57-97C00DCB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DFB286-4B40-445E-9EC7-71D36103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3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737FF-2C68-4EB0-9D69-35FD52CD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12B054-041B-4E78-94AC-C20BCAC5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26F858-1725-4E28-A600-0C09216AC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DC9EB-394E-4740-9D32-44EAE8DA09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392B5F-2ED6-429F-8FF0-509BE7864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6402B5-F2C7-432B-9F2C-D1A48E84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0E268-7E6B-4E90-9105-43BBC908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DBA63E-8096-433F-802E-57A8B833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5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A7CE1-B7C5-4D58-A80C-04C2CB36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9C1612-E2B9-4CFC-9BB1-A647E60B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1C7DC-A2CD-4908-BB57-186439AF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D5F870-1593-4D24-AA14-4BFDF243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33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40005E-0AAC-4D91-84DF-B1BD90C0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9BA371-EEC2-4C61-9BA4-AA5A7635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53074-1BB1-41EF-9CC2-14E43307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479C-DAAA-40AA-BFAA-FB870F94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A6B6D-16C9-4570-9684-179062C4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716-AA9C-4092-B2C3-51A543C6E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21F94D-DD8F-4FE1-AE39-14048D0A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AB5ED4-517E-4816-9D3F-187E23A6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AC4CE9-1C47-47A8-8BA4-5A24465B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82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148E1-EE78-4396-B312-AD8B9052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1B05D-C3CC-4E6B-9F08-73CAFC4D0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A4982-8530-4A8D-8631-FD145C48A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80F56B-52CE-4858-8D75-C79D37BB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30496-F7AD-4991-BCDD-BC31F302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E2968C-7767-4B08-AAD9-39A06F80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64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D62C96-11DF-49FC-9913-891B72FF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E1F9DC-6AF9-4FB1-A9F6-EC4CB61FE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B08CF-FBC0-4A67-8010-8483E2683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F4E7C-D3F2-4F7E-98E6-4CDA1680C0A3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1215B-306F-4233-8155-083F0BEAD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8EBB6-5C1E-45BB-A53F-0D5194223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CABC-ABAD-42C9-8F6B-8E7C441E8B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4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eview.stackexchange.com/questions/143528/c-vending-machine-tas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ustoms.go.kr/kcshome/index.j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1"/>
          <a:stretch/>
        </p:blipFill>
        <p:spPr>
          <a:xfrm>
            <a:off x="0" y="0"/>
            <a:ext cx="125580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F6FE8-E8B1-4ED1-9956-5C782C192598}"/>
              </a:ext>
            </a:extLst>
          </p:cNvPr>
          <p:cNvSpPr txBox="1"/>
          <p:nvPr/>
        </p:nvSpPr>
        <p:spPr>
          <a:xfrm>
            <a:off x="0" y="0"/>
            <a:ext cx="12558088" cy="6858000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690CD-5F35-4845-9725-027CD156107F}"/>
              </a:ext>
            </a:extLst>
          </p:cNvPr>
          <p:cNvSpPr txBox="1"/>
          <p:nvPr/>
        </p:nvSpPr>
        <p:spPr>
          <a:xfrm>
            <a:off x="-1" y="1"/>
            <a:ext cx="12558089" cy="3668232"/>
          </a:xfrm>
          <a:prstGeom prst="rect">
            <a:avLst/>
          </a:prstGeom>
          <a:solidFill>
            <a:srgbClr val="37455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75C51-1CB4-42CF-B7C3-A0940C5366EB}"/>
              </a:ext>
            </a:extLst>
          </p:cNvPr>
          <p:cNvSpPr txBox="1"/>
          <p:nvPr/>
        </p:nvSpPr>
        <p:spPr>
          <a:xfrm>
            <a:off x="777731" y="864621"/>
            <a:ext cx="12163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3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해외</a:t>
            </a:r>
            <a:r>
              <a:rPr lang="ko-KR" altLang="en-US" sz="60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여행 구매물품 </a:t>
            </a:r>
            <a:endParaRPr lang="en-US" altLang="ko-KR" sz="6000" spc="3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60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예상 </a:t>
            </a:r>
            <a:r>
              <a:rPr lang="ko-KR" altLang="en-US" sz="6000" spc="300" dirty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세액</a:t>
            </a:r>
            <a:r>
              <a:rPr lang="ko-KR" altLang="en-US" sz="60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계산기</a:t>
            </a:r>
            <a:endParaRPr lang="ko-KR" altLang="en-US" sz="5400" spc="3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3398B6-336B-4561-A65B-2AC6AC355427}"/>
              </a:ext>
            </a:extLst>
          </p:cNvPr>
          <p:cNvSpPr/>
          <p:nvPr/>
        </p:nvSpPr>
        <p:spPr>
          <a:xfrm>
            <a:off x="7943804" y="3059668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936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41991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구동화면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707646-12D2-4EA5-8F93-62059AEC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/>
          <a:stretch/>
        </p:blipFill>
        <p:spPr>
          <a:xfrm>
            <a:off x="2795913" y="1217427"/>
            <a:ext cx="6600174" cy="50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41991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7.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참고문헌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04CEB-B0A2-477D-8C89-7C563745E45D}"/>
              </a:ext>
            </a:extLst>
          </p:cNvPr>
          <p:cNvSpPr txBox="1"/>
          <p:nvPr/>
        </p:nvSpPr>
        <p:spPr>
          <a:xfrm>
            <a:off x="1422990" y="2840596"/>
            <a:ext cx="9346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https://codereview.stackexchange.com/questions/143528/c-vending-machine-task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http://www.customs.go.kr/kcshome/index.jsp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관세청 예상 세액 조회 시스템 </a:t>
            </a:r>
          </a:p>
        </p:txBody>
      </p:sp>
    </p:spTree>
    <p:extLst>
      <p:ext uri="{BB962C8B-B14F-4D97-AF65-F5344CB8AC3E}">
        <p14:creationId xmlns:p14="http://schemas.microsoft.com/office/powerpoint/2010/main" val="34439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41991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8. Q&amp;A </a:t>
            </a:r>
            <a:endParaRPr lang="ko-KR" alt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82827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C42C2C-2B39-4501-8122-B979C79BB592}"/>
              </a:ext>
            </a:extLst>
          </p:cNvPr>
          <p:cNvSpPr/>
          <p:nvPr/>
        </p:nvSpPr>
        <p:spPr>
          <a:xfrm>
            <a:off x="8805041" y="6301194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2018 ANU Algorithm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93165-0D9D-4A65-BB24-C55F1675878A}"/>
              </a:ext>
            </a:extLst>
          </p:cNvPr>
          <p:cNvSpPr txBox="1"/>
          <p:nvPr/>
        </p:nvSpPr>
        <p:spPr>
          <a:xfrm>
            <a:off x="1884635" y="2949176"/>
            <a:ext cx="842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질의 응답 및 피드백</a:t>
            </a:r>
            <a:endParaRPr lang="en-US" altLang="ko-KR" sz="72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91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1"/>
          <a:stretch/>
        </p:blipFill>
        <p:spPr>
          <a:xfrm>
            <a:off x="0" y="0"/>
            <a:ext cx="1255808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F6FE8-E8B1-4ED1-9956-5C782C192598}"/>
              </a:ext>
            </a:extLst>
          </p:cNvPr>
          <p:cNvSpPr txBox="1"/>
          <p:nvPr/>
        </p:nvSpPr>
        <p:spPr>
          <a:xfrm>
            <a:off x="6096000" y="0"/>
            <a:ext cx="6462088" cy="6858000"/>
          </a:xfrm>
          <a:prstGeom prst="rect">
            <a:avLst/>
          </a:prstGeom>
          <a:solidFill>
            <a:srgbClr val="374557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78DA9-93B7-4326-BBEB-B9404C131412}"/>
              </a:ext>
            </a:extLst>
          </p:cNvPr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556A85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E8208-1CCF-4437-8310-55A14DCEF04C}"/>
              </a:ext>
            </a:extLst>
          </p:cNvPr>
          <p:cNvSpPr txBox="1"/>
          <p:nvPr/>
        </p:nvSpPr>
        <p:spPr>
          <a:xfrm>
            <a:off x="7056476" y="382770"/>
            <a:ext cx="18394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목차</a:t>
            </a:r>
            <a:endParaRPr lang="en-US" altLang="ko-KR" sz="4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742950" indent="-742950">
              <a:buFont typeface="+mj-lt"/>
              <a:buAutoNum type="arabicPeriod"/>
            </a:pPr>
            <a:endParaRPr lang="ko-KR" alt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8355B-77D5-44FA-ACEB-C80C48C6BBFD}"/>
              </a:ext>
            </a:extLst>
          </p:cNvPr>
          <p:cNvSpPr txBox="1"/>
          <p:nvPr/>
        </p:nvSpPr>
        <p:spPr>
          <a:xfrm>
            <a:off x="7056476" y="1485166"/>
            <a:ext cx="44656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소개 및 역할분담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초안 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이용한 업무분담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소스코드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구동화면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참고문헌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Q&amp;A</a:t>
            </a:r>
          </a:p>
          <a:p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92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41991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조원소개 및 역할 분담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648FC9-770A-478B-B689-424DC071C924}"/>
              </a:ext>
            </a:extLst>
          </p:cNvPr>
          <p:cNvSpPr txBox="1"/>
          <p:nvPr/>
        </p:nvSpPr>
        <p:spPr>
          <a:xfrm>
            <a:off x="2360427" y="2502379"/>
            <a:ext cx="8282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조장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무역학과 여석호                 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PPT, </a:t>
            </a:r>
            <a:r>
              <a:rPr lang="ko-KR" altLang="en-US" sz="24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리플릿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지구환경과학과 조형준         동영상 제작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컴퓨터공학과 </a:t>
            </a:r>
            <a:r>
              <a:rPr lang="ko-KR" altLang="en-US" sz="24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박종국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보고서 작성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49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933410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648FC9-770A-478B-B689-424DC071C924}"/>
              </a:ext>
            </a:extLst>
          </p:cNvPr>
          <p:cNvSpPr txBox="1"/>
          <p:nvPr/>
        </p:nvSpPr>
        <p:spPr>
          <a:xfrm>
            <a:off x="1254640" y="1948589"/>
            <a:ext cx="10100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해외여행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출장 시 면세점이나 현지 상점에서 구매한 물품을 국내로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반입할 때 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신고 및 세금 납부가 필요함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2)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어떤 물품인가</a:t>
            </a:r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 금액이 얼마인가에 따라 납부해야 할 세금이 달라짐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3)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이것을 더욱 간단하게 보여주고 예상 세액을 계산하기 위한 프로그램을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목표로 함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4) 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기존 세금계산 프로그램 및 퍼센트계산 프로그램 참조                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45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41991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648FC9-770A-478B-B689-424DC071C924}"/>
              </a:ext>
            </a:extLst>
          </p:cNvPr>
          <p:cNvSpPr txBox="1"/>
          <p:nvPr/>
        </p:nvSpPr>
        <p:spPr>
          <a:xfrm>
            <a:off x="1392863" y="1781760"/>
            <a:ext cx="101009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인당 휴대품 면세범위</a:t>
            </a:r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주류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병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(1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리터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400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 이하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향수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60ml</a:t>
            </a:r>
          </a:p>
          <a:p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담배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개피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기타 합계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600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 이하의 물품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※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농림축산물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한약재 등은 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만원 이하로 한정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품목별로 수량 또는 중량 제한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물품에 따라 면세범위에 포함되지 않거나 타법령에 의해 반입이 제한 될 수 있음 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99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31094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초안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E8FB49-7935-41DC-89E8-73B87EFE4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r="16030" b="6100"/>
          <a:stretch/>
        </p:blipFill>
        <p:spPr>
          <a:xfrm>
            <a:off x="1207571" y="2315197"/>
            <a:ext cx="3498112" cy="2119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5372A8-1BDA-442F-A1AA-22AA00251D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1"/>
          <a:stretch/>
        </p:blipFill>
        <p:spPr>
          <a:xfrm>
            <a:off x="6096000" y="1224735"/>
            <a:ext cx="5362575" cy="4270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1F8312-3658-4F01-B661-12853212A7D1}"/>
              </a:ext>
            </a:extLst>
          </p:cNvPr>
          <p:cNvSpPr txBox="1"/>
          <p:nvPr/>
        </p:nvSpPr>
        <p:spPr>
          <a:xfrm>
            <a:off x="618239" y="5724067"/>
            <a:ext cx="4676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품목을 선택하는 자판기 프로그램을 이용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FE9385-3A7D-4C36-AD21-81B1E75DA389}"/>
              </a:ext>
            </a:extLst>
          </p:cNvPr>
          <p:cNvSpPr/>
          <p:nvPr/>
        </p:nvSpPr>
        <p:spPr>
          <a:xfrm>
            <a:off x="5188577" y="3273854"/>
            <a:ext cx="616799" cy="310292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CB20D-DA50-428F-9AD2-3168D4919790}"/>
              </a:ext>
            </a:extLst>
          </p:cNvPr>
          <p:cNvSpPr txBox="1"/>
          <p:nvPr/>
        </p:nvSpPr>
        <p:spPr>
          <a:xfrm>
            <a:off x="6438899" y="5739897"/>
            <a:ext cx="4676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조회할 물품별로 선택이 가능하도록 함</a:t>
            </a:r>
            <a:endParaRPr lang="ko-KR" altLang="en-US" sz="2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5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31094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초안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CB20D-DA50-428F-9AD2-3168D4919790}"/>
              </a:ext>
            </a:extLst>
          </p:cNvPr>
          <p:cNvSpPr txBox="1"/>
          <p:nvPr/>
        </p:nvSpPr>
        <p:spPr>
          <a:xfrm>
            <a:off x="6623086" y="4490082"/>
            <a:ext cx="467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물품별 세액을 계산하는 부분 추가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A7819-F115-431A-9C24-ED56F9984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6" y="3151492"/>
            <a:ext cx="5198333" cy="2988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6B3684-6F23-4E67-8A0A-C8181BB2D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6" y="1209985"/>
            <a:ext cx="9216137" cy="19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31094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4. </a:t>
            </a:r>
            <a:r>
              <a:rPr lang="en-US" altLang="ko-KR" sz="36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Github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이용한 업무분담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AF444-314F-42B8-B2EA-F469F1319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61" y="1226657"/>
            <a:ext cx="7644877" cy="50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8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437BD1-46BC-4FA5-A104-9582A35B1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4" r="10779" b="70852"/>
          <a:stretch/>
        </p:blipFill>
        <p:spPr>
          <a:xfrm>
            <a:off x="0" y="0"/>
            <a:ext cx="12192000" cy="1041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26179-5CDB-48B5-A16D-1CD8F3ADC3D7}"/>
              </a:ext>
            </a:extLst>
          </p:cNvPr>
          <p:cNvSpPr txBox="1"/>
          <p:nvPr/>
        </p:nvSpPr>
        <p:spPr>
          <a:xfrm>
            <a:off x="0" y="0"/>
            <a:ext cx="12192000" cy="1041991"/>
          </a:xfrm>
          <a:prstGeom prst="rect">
            <a:avLst/>
          </a:prstGeom>
          <a:solidFill>
            <a:srgbClr val="3E4D60">
              <a:alpha val="8392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29C95-D597-43DA-A84E-18FE8F8F777D}"/>
              </a:ext>
            </a:extLst>
          </p:cNvPr>
          <p:cNvSpPr txBox="1"/>
          <p:nvPr/>
        </p:nvSpPr>
        <p:spPr>
          <a:xfrm>
            <a:off x="0" y="1031094"/>
            <a:ext cx="12192000" cy="5816009"/>
          </a:xfrm>
          <a:prstGeom prst="rect">
            <a:avLst/>
          </a:prstGeom>
          <a:solidFill>
            <a:srgbClr val="3C4A5E">
              <a:alpha val="74902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DF831-2076-42C0-AD01-83F33C993920}"/>
              </a:ext>
            </a:extLst>
          </p:cNvPr>
          <p:cNvSpPr txBox="1"/>
          <p:nvPr/>
        </p:nvSpPr>
        <p:spPr>
          <a:xfrm>
            <a:off x="414670" y="202019"/>
            <a:ext cx="6305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소스코드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4B5D88-31D6-42CC-A8A7-80E241BDEB39}"/>
              </a:ext>
            </a:extLst>
          </p:cNvPr>
          <p:cNvCxnSpPr>
            <a:cxnSpLocks/>
          </p:cNvCxnSpPr>
          <p:nvPr/>
        </p:nvCxnSpPr>
        <p:spPr>
          <a:xfrm>
            <a:off x="414670" y="6485860"/>
            <a:ext cx="7421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6F1F1-4E22-4E32-9AE2-4CDE8D6B48B4}"/>
              </a:ext>
            </a:extLst>
          </p:cNvPr>
          <p:cNvSpPr/>
          <p:nvPr/>
        </p:nvSpPr>
        <p:spPr>
          <a:xfrm>
            <a:off x="7836195" y="6301194"/>
            <a:ext cx="4248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2019 ANU Programming III Class</a:t>
            </a:r>
            <a:endParaRPr lang="en-US" altLang="ko-KR" sz="3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28F13F-75A9-4B9A-987B-6613E28A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" y="1437275"/>
            <a:ext cx="5324475" cy="1647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C09D4F-D995-4B68-92AC-923172880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14669" y="3941487"/>
            <a:ext cx="5411523" cy="15555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A50EDF-374B-4446-9195-4EA1C02A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15" y="2261187"/>
            <a:ext cx="5657850" cy="1800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23AA7D-04A8-44E3-9F97-7734D47F0258}"/>
              </a:ext>
            </a:extLst>
          </p:cNvPr>
          <p:cNvSpPr txBox="1"/>
          <p:nvPr/>
        </p:nvSpPr>
        <p:spPr>
          <a:xfrm>
            <a:off x="1477039" y="3269766"/>
            <a:ext cx="467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물품을 선택하는 부분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7F0A68-42BD-46D3-B3EF-1EF2A3608E07}"/>
              </a:ext>
            </a:extLst>
          </p:cNvPr>
          <p:cNvSpPr txBox="1"/>
          <p:nvPr/>
        </p:nvSpPr>
        <p:spPr>
          <a:xfrm>
            <a:off x="1062369" y="5680692"/>
            <a:ext cx="4676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물품별 세액을 계산하는 부분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3DA62-362E-449A-8334-2B3AF33D8103}"/>
              </a:ext>
            </a:extLst>
          </p:cNvPr>
          <p:cNvSpPr txBox="1"/>
          <p:nvPr/>
        </p:nvSpPr>
        <p:spPr>
          <a:xfrm>
            <a:off x="6170929" y="4281012"/>
            <a:ext cx="6135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계산한 물품 금액과 세액을 출력하는 부분</a:t>
            </a:r>
          </a:p>
        </p:txBody>
      </p:sp>
    </p:spTree>
    <p:extLst>
      <p:ext uri="{BB962C8B-B14F-4D97-AF65-F5344CB8AC3E}">
        <p14:creationId xmlns:p14="http://schemas.microsoft.com/office/powerpoint/2010/main" val="427481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312</Words>
  <Application>Microsoft Office PowerPoint</Application>
  <PresentationFormat>와이드스크린</PresentationFormat>
  <Paragraphs>78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나눔명조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여석호</dc:creator>
  <cp:lastModifiedBy>여석호</cp:lastModifiedBy>
  <cp:revision>7</cp:revision>
  <dcterms:created xsi:type="dcterms:W3CDTF">2019-06-04T20:51:50Z</dcterms:created>
  <dcterms:modified xsi:type="dcterms:W3CDTF">2019-06-04T22:23:06Z</dcterms:modified>
</cp:coreProperties>
</file>